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27"/>
  </p:notesMasterIdLst>
  <p:handoutMasterIdLst>
    <p:handoutMasterId r:id="rId28"/>
  </p:handoutMasterIdLst>
  <p:sldIdLst>
    <p:sldId id="396" r:id="rId5"/>
    <p:sldId id="397" r:id="rId6"/>
    <p:sldId id="398" r:id="rId7"/>
    <p:sldId id="413" r:id="rId8"/>
    <p:sldId id="399" r:id="rId9"/>
    <p:sldId id="414" r:id="rId10"/>
    <p:sldId id="400" r:id="rId11"/>
    <p:sldId id="401" r:id="rId12"/>
    <p:sldId id="415" r:id="rId13"/>
    <p:sldId id="402" r:id="rId14"/>
    <p:sldId id="403" r:id="rId15"/>
    <p:sldId id="404" r:id="rId16"/>
    <p:sldId id="405" r:id="rId17"/>
    <p:sldId id="406" r:id="rId18"/>
    <p:sldId id="407" r:id="rId19"/>
    <p:sldId id="416" r:id="rId20"/>
    <p:sldId id="408" r:id="rId21"/>
    <p:sldId id="409" r:id="rId22"/>
    <p:sldId id="410" r:id="rId23"/>
    <p:sldId id="411" r:id="rId24"/>
    <p:sldId id="412" r:id="rId25"/>
    <p:sldId id="274" r:id="rId26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0" autoAdjust="0"/>
    <p:restoredTop sz="95033" autoAdjust="0"/>
  </p:normalViewPr>
  <p:slideViewPr>
    <p:cSldViewPr snapToGrid="0" snapToObjects="1">
      <p:cViewPr varScale="1">
        <p:scale>
          <a:sx n="40" d="100"/>
          <a:sy n="40" d="100"/>
        </p:scale>
        <p:origin x="72" y="6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6" d="100"/>
          <a:sy n="96" d="100"/>
        </p:scale>
        <p:origin x="364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A2716EA-C0E0-4C9F-8893-2AE5046AE48B}" type="datetime1">
              <a:rPr lang="pt-BR" smtClean="0"/>
              <a:t>05/05/2025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EC605DA-80A8-4B7B-B889-6C5700BB4C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7D7717-0015-46A9-B3CC-4D0B256EA761}" type="datetime1">
              <a:rPr lang="pt-BR" smtClean="0"/>
              <a:pPr/>
              <a:t>05/05/2025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3544625-0ADF-4414-89A2-9E135F0C849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AEC87-DC29-70C4-85E8-D8BA84FE3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FBB6AD08-111F-E53E-41B2-6CA1C2221D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82AE4D2-618F-97A2-272F-6AB87BA9B4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130798BE-894A-F46B-C242-A727629BC7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63381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9CAE5-36AA-8707-FDF8-2A165AFA2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2445EB1B-3A8D-CD9C-00B2-7F3657D146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CD491D8-62B1-3126-5737-2D56EDF724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16EBBEB1-6E08-5F34-1796-D8FB137F1A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7827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A520E-B073-31C2-67BD-CEBBF3C6B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81E88CEF-0BD4-AB75-D21F-83D43AA974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B0A3161-AD37-1DFA-AEC2-751328439D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92E374B5-D831-93E2-6961-63181407C3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2717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6D0B4-AAE6-5C18-1FB6-911BFE246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86B0261B-5657-7925-6F0B-DBCDB20F33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95F19BE-72FF-0D2E-BEF6-B8C5685FC0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378119D4-DF20-C060-680A-8EC6943A68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7483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08D95-7C0A-BCF3-FAB5-1979B64C0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657F4889-9EB3-CE54-6BB3-EA2626EADB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BE1A462-CAF5-1D50-98CF-340F917D8A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B71F0D3-85FF-95EB-BDF7-E097826557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19140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38706-4689-FBDD-296B-3993F7352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E3D11EFE-7F60-2C2D-2EE9-F207329398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85F123E-D5DA-A980-EEF1-181A38DCA7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9EE0764-27AF-FD06-0242-E5F6000B12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38021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CAFD7-6943-8821-41C8-89ED423A9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87334F82-F01B-0817-49A2-C3F665B34D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ADE4451-D8A4-F99A-88E9-CFF1950A0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352EF660-0B95-8349-0CCF-154C5B7E17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109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4C754-CC2B-0F07-B444-714F72C0B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DEBF4A78-0FD9-374A-BABE-B6926A8804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97A0B2C-E9AB-B7D2-61E6-F6D4B9F6AA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AFFFD19B-5F73-0C07-F855-40F6B2A5EC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69356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54124-3EA2-3664-96E7-095247562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9BCA8850-6AC8-D268-7E48-0F8EE4EF3D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341D35D-7104-FFCC-C98E-D3A7EF59BC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E9A8B57-7DC5-3AE2-E2F8-CA4A3A43B1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84281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0CB2E-96A0-98FE-D5E2-C8817D052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91AABBDC-38A9-5886-E035-2D4EB1EDCA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CE72455-5A6C-2330-CE4B-E51B9281FF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A1356ED-25B2-3CC7-B89F-9B8D21825A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97564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8A2BE-F489-AE03-0FEF-EE0EF74DD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B4428D44-48A4-BB16-4FEB-8A6B3570E2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B65FAF9-EBB6-02BA-4F33-626B100E6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159735B-9789-C095-5C3A-215BAFCE5E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5267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F1958-1E9A-5D51-F55B-8BB9C7134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9CD76584-A6AB-58DE-44D7-3855964128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B2B123D-E8DB-D4C1-BD29-4719BB65AB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C051E067-817B-1B52-9EE7-D8E0B1E294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39755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CA51C-5F3E-AE25-6A87-1DADA2265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AE5641C4-27C9-F033-A35E-945376436C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9F773B0-881D-4000-724D-00C6F910F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6711BA01-5BAD-6F4E-CD72-5C27DB5BF2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05406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FD7C1-35DC-6045-3571-33B09DBD4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16D70294-405B-6D3F-FC31-1B9A6A9A7A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41A6AFD-946F-FE8F-7C5B-66D900A288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A577EA8-C81B-0F87-D7E3-E7D6CD1BC1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76536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2A183-3A4A-F6A4-A8F2-0B337EEF5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3E2AB272-9934-6FD9-7637-A5DB08C608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9005E01-510C-29F3-4F5C-BBE96AA132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FBD25034-8D39-4A09-61E0-D5DCD3FF4F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45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D0506-FAFA-C0DF-595F-B78657A59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0A91ECBC-C209-75ED-6C54-65BA913937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4416CE9-569B-3DD3-B65E-DD50A4586D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3F6F13F5-9CC1-F79C-CECD-6B5CEC708A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86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75ACB-1C64-6DB1-3FE1-BB3D48BE6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32B664CC-C963-2984-7964-69EDE748BD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0F0F418-92AA-4A33-DD44-561AFBB90C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D42A87CF-09D3-AD9D-0610-00E90B715B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0727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75EC3-7D6D-079C-D327-35168E9B3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3E5C4A1B-737D-129B-28DF-618712190B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5BBF779-B4C3-625A-24D1-569FAA4DF2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633F18DB-463F-A69B-517C-C03E444EBE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897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0EBDB-762A-81BD-07B7-B5AC46005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C10763FE-477B-C253-F2DB-A543E0ADBF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E1A8625-78E1-7AEF-A06D-7B2DF9932B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672A8119-EA3F-2E1B-13B1-974FB254EB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3838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9B13B-42DC-31DA-9F3F-36B97B764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BD510EB0-FCBF-AAE9-82B0-E158ED2920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93A9D2F-F1CA-38A9-779D-85E3E08727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192C48A6-A21D-0DE2-5D4B-6C76A778DA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8163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9C062-F6B8-942B-6A69-E19B34F62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EA87AA0F-CEB6-15FF-382F-D2276EA243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50A0038-621A-EEF3-F00E-3943BBCBA4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9BED10C-B003-2105-DAF3-6234787FFD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0177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3962399" y="1964267"/>
            <a:ext cx="7197726" cy="2421464"/>
          </a:xfrm>
        </p:spPr>
        <p:txBody>
          <a:bodyPr rtlCol="0"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962399" y="4385732"/>
            <a:ext cx="7197726" cy="1405467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 rtlCol="0"/>
          <a:lstStyle/>
          <a:p>
            <a:pPr rtl="0"/>
            <a:fld id="{8305EB6C-0A76-4C55-9114-AEBCE741A889}" type="datetime1">
              <a:rPr lang="pt-BR" noProof="0" smtClean="0"/>
              <a:t>05/05/2025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4732865"/>
            <a:ext cx="1013142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5299603"/>
            <a:ext cx="10131427" cy="49371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DE2BB6-8649-41E7-8E36-77A8E1D0557F}" type="datetime1">
              <a:rPr lang="pt-BR" noProof="0" smtClean="0"/>
              <a:t>05/05/2025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09601"/>
            <a:ext cx="10131427" cy="3124199"/>
          </a:xfrm>
        </p:spPr>
        <p:txBody>
          <a:bodyPr rtlCol="0" anchor="ctr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0" y="4343400"/>
            <a:ext cx="10131428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E8084E-E57D-41AA-A2A2-BDD817B04056}" type="datetime1">
              <a:rPr lang="pt-BR" noProof="0" smtClean="0"/>
              <a:t>05/05/2025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Caixa de texto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4" name="Caixa de texto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6" name="Título 1"/>
          <p:cNvSpPr>
            <a:spLocks noGrp="1"/>
          </p:cNvSpPr>
          <p:nvPr>
            <p:ph type="title" hasCustomPrompt="1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1097875" y="3352800"/>
            <a:ext cx="9339184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7465" y="4343400"/>
            <a:ext cx="10152367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9C1D99-1AC7-4CF4-9BE0-5AAE590D0DFA}" type="datetime1">
              <a:rPr lang="pt-BR" noProof="0" smtClean="0"/>
              <a:t>05/05/2025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2" y="3308581"/>
            <a:ext cx="10131425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1" y="4777381"/>
            <a:ext cx="10131426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0A15C7-49A1-401D-8227-E81C01F2EAF3}" type="datetime1">
              <a:rPr lang="pt-BR" noProof="0" smtClean="0"/>
              <a:t>05/05/2025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Caixa de texto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4" name="Caixa de texto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6" name="Título 1"/>
          <p:cNvSpPr>
            <a:spLocks noGrp="1"/>
          </p:cNvSpPr>
          <p:nvPr>
            <p:ph type="title" hasCustomPrompt="1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799" y="4775200"/>
            <a:ext cx="10135436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9DE088-3EDC-45D6-A712-BBB527D160B6}" type="datetime1">
              <a:rPr lang="pt-BR" noProof="0" smtClean="0"/>
              <a:t>05/05/2025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pt-BR" noProof="0"/>
              <a:t>Clique para editar o estilo de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0" y="4343400"/>
            <a:ext cx="10131428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E349A7-941F-4E23-AC00-3652BE77822E}" type="datetime1">
              <a:rPr lang="pt-BR" noProof="0" smtClean="0"/>
              <a:t>05/05/2025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09600"/>
            <a:ext cx="10131425" cy="1456267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E008AF-9474-4193-86B2-2A50BFEFC837}" type="datetime1">
              <a:rPr lang="pt-BR" noProof="0" smtClean="0"/>
              <a:t>05/05/2025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658675" y="609599"/>
            <a:ext cx="2158552" cy="5181601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85800" y="609600"/>
            <a:ext cx="7832116" cy="5181600"/>
          </a:xfrm>
        </p:spPr>
        <p:txBody>
          <a:bodyPr vert="eaVert" rtlCol="0" anchor="t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961F71-2137-4697-90D0-6844DAA85C3E}" type="datetime1">
              <a:rPr lang="pt-BR" noProof="0" smtClean="0"/>
              <a:t>05/05/2025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2667F6-ED5A-4487-81A6-22B06AC2E96D}" type="datetime1">
              <a:rPr lang="pt-BR" noProof="0" smtClean="0"/>
              <a:t>05/05/2025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3308581"/>
            <a:ext cx="10131427" cy="1468800"/>
          </a:xfrm>
        </p:spPr>
        <p:txBody>
          <a:bodyPr rtlCol="0" anchor="b"/>
          <a:lstStyle>
            <a:lvl1pPr algn="l">
              <a:defRPr sz="4000" b="0" cap="all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799" y="4777381"/>
            <a:ext cx="1013142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EFCD36-051D-4035-8751-4A89CB019E57}" type="datetime1">
              <a:rPr lang="pt-BR" noProof="0" smtClean="0"/>
              <a:t>05/05/2025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685802" y="2142067"/>
            <a:ext cx="4995334" cy="3649134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5821895" y="2142067"/>
            <a:ext cx="4995332" cy="3649133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BAF524-6D8A-4C41-B460-D05B573E7127}" type="datetime1">
              <a:rPr lang="pt-BR" noProof="0" smtClean="0"/>
              <a:t>05/05/2025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85801" y="2870201"/>
            <a:ext cx="4996923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5823483" y="2870201"/>
            <a:ext cx="4995334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7AD5B1-1085-4C50-A4AC-ADCF3F641FF3}" type="datetime1">
              <a:rPr lang="pt-BR" noProof="0" smtClean="0"/>
              <a:t>05/05/2025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2EE9E6-29B3-4F0F-9541-16EF4C40DDAE}" type="datetime1">
              <a:rPr lang="pt-BR" noProof="0" smtClean="0"/>
              <a:t>05/05/2025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991ADC-5A87-4ADB-AC2C-162F7EAFDF11}" type="datetime1">
              <a:rPr lang="pt-BR" noProof="0" smtClean="0"/>
              <a:t>05/05/2025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2074333"/>
            <a:ext cx="3680885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648201" y="609601"/>
            <a:ext cx="6169026" cy="51816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3445933"/>
            <a:ext cx="3680885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F66C81-6B32-4C2A-B66D-48EB10E66F65}" type="datetime1">
              <a:rPr lang="pt-BR" noProof="0" smtClean="0"/>
              <a:t>05/05/2025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1600200"/>
            <a:ext cx="6164653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4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2971800"/>
            <a:ext cx="6164653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0335F7-F78C-4176-B84C-23586D6A1FCB}" type="datetime1">
              <a:rPr lang="pt-BR" noProof="0" smtClean="0"/>
              <a:t>05/05/2025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34CA2B3D-47D5-475F-9C0B-4EA3140F31A4}" type="datetime1">
              <a:rPr lang="pt-BR" noProof="0" smtClean="0"/>
              <a:t>05/05/2025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6FF18-4E1F-9F76-FF06-DA872544C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BE89FE0C-E2CF-C51A-B7D1-51A8CED1A8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7011DAC-ACAF-BF75-5143-2260B7578C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Atividades praticas – Modulo 10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4F3E665-16A2-1A21-2ABF-BEBF1EF96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458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FD391-7C78-C71E-9231-4B664A1BC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86B6590C-119B-6050-332E-1B08442C4A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C97FA99-D360-6A4C-28BF-6A0024DB86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Atividades praticas – Modulo 10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49F3B47-5765-8076-3347-DF915B40DF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DC44F81-F83A-C6F2-AD10-0384C3657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878" y="10"/>
            <a:ext cx="12191980" cy="685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290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F781B-B9DF-0DDA-9222-68F8CF9EB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0FD7FD0A-82CC-F069-E5CA-E67A98C437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7D27E74-BA2C-A0AD-2F79-95CC379218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Atividades praticas – Modulo 10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072D24C-3AA6-3E52-9D35-3AD88E47EC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F1AA610-5255-5454-0A8A-B6D672098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"/>
            <a:ext cx="12191980" cy="687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50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EF288-18FE-D13B-8E5D-653DEF381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AF081A4E-1A2F-6723-BDFD-EFA290C138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C8B3FA-240A-316B-B980-FD59B770C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Atividades praticas – Modulo 10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CEAFA16-319B-17C4-4E7F-D4DE565136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DFA1637-8554-9319-0D52-0927402EA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4" y="10"/>
            <a:ext cx="12183466" cy="686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03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30AD1-B70B-F0D5-834D-A78AC25B9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A9058584-081A-26FF-585C-464F4DF364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702A4B7-A4EC-F8D8-399B-CBD59BCAE2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Atividades praticas – Modulo 10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62E2A7B-40A7-4F2D-3572-274137A07B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86BB26F-7970-64EA-71C2-7FE3D3874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" y="-359"/>
            <a:ext cx="12191960" cy="685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28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346DE-CDC4-3D6D-6C6A-95C0259E5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31C9FBA3-B30F-74E3-1BB4-6F73B72A0A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7E80230-99D3-5FD9-8248-21EA5B5085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Atividades praticas – Modulo 10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94F9229-5ABD-43AB-7B2A-3810E49F9C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6BE9612-C6F9-4DB9-FF99-4F0C96DD3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4880"/>
            <a:ext cx="12191999" cy="688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24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60C25-18F1-B7FC-331D-B309E9FC4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BD8058FB-E3E8-6E17-8009-921EE634B9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736354C-7BC3-399C-2B4D-FFB0E6C534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Atividades praticas – Modulo 10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CB611F8-B7BC-F4AF-68D6-F2F42FF595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FCDB325-1D6E-26DE-5443-3E69F920E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020" y="10"/>
            <a:ext cx="12230019" cy="683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33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1069D-C09D-B76D-4319-ED228736A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6CD88427-3AAC-925A-B0CE-A18030B201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FCCFF7F-6B98-9E72-7A4C-BDDF7B0C75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Atividades praticas – Modulo 10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0C6F1DA-3B52-18F4-A96C-70D44B4BC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1A9F872-C020-9760-AB25-625D2C19B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02" y="1526056"/>
            <a:ext cx="11380595" cy="380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68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37921-DC4E-F2AE-2E91-08EEC7A46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0C98533B-CDF9-1C0A-B8E8-56B2F5A8F4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9C0BD82-EB96-E64C-590D-1F9EC34E4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Atividades praticas – Modulo 10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275BF60-6087-3672-724E-82974FA4C7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5E85127-83A4-C269-DBD7-4E26092C7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1946" y="10"/>
            <a:ext cx="12283926" cy="680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846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B4BFC-B833-8849-587A-5D6BD50BA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CD22293A-5776-C6AD-1678-F4C82894D6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75DA583-A930-359F-80AF-B5EF0004F4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Atividades praticas – Modulo 10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063483-AF4E-5EBB-52FD-0E32BFCE9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AE6DBBC-EAE9-D620-B25A-CBEE19401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" y="10798"/>
            <a:ext cx="12191960" cy="683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693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A77F0-2F5D-6145-F04E-900FDC379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A58D2693-421A-76A1-BF37-3E1FD8AC8F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B82BAB1-3C00-1F27-E49F-F7D59C820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Atividades praticas – Modulo 10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3C1C8BE-A31F-6B18-EB23-9512F6CADC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9F762E0-0CFB-070A-A88C-7C9941BBA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993"/>
            <a:ext cx="12191980" cy="682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3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8F01D-3A94-F543-804C-6FCFADC82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849A381D-7AAF-E535-C776-A4AFE1CA4E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48F7B9C-D27C-415A-08FE-B616B11BB6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Atividades praticas – Modulo 10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A9253B4-1A80-88F4-C7CA-8BCB0E6300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8D9DF73-7E9E-84CB-C239-D660E5F45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299" y="0"/>
            <a:ext cx="12268598" cy="622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057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02B1C-D17E-48D8-8FFC-14725663F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E9C022F3-C1A5-4805-35E5-AC5D3955FE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A3CC97-2B10-A9D2-5C92-A9445DEED5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Atividades praticas – Modulo 10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EF869A4-CBFB-10C7-782D-05F319C03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96D64F3-AC8D-1575-4019-4440B4525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" y="4979"/>
            <a:ext cx="12191960" cy="684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533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B761C-EE6E-1BD6-2F86-06257D8CC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3EB1E8BE-85D7-541D-BBC5-FB62881334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27EF70C-61A2-A5AE-ECA5-B560C7605B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Atividades praticas – Modulo 10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3B2051-D076-BF06-502D-24DDDCA097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02C31B6-7953-63EB-B396-BA98CDF9C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507" y="10"/>
            <a:ext cx="12215014" cy="685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42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Agradecemos!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9533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Fim da aula</a:t>
            </a: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F5813-2E71-48B5-243C-FDAB77EC1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67EBDEC8-E1F0-6BCE-0E18-1A9D950DDD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931AE43-54ED-26BA-5DC0-A01C044A7E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Atividades praticas – Modulo 10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9ED6467-329C-6CE2-0447-EA69ADAAB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BE2FB9A-8164-7DDF-E931-15DAAECD2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9524"/>
            <a:ext cx="12191980" cy="686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61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E5071-57F0-D7C1-CF20-96AA10029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54AB3B1A-A74E-ED6C-4AF8-0843D11374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2F92200-04A9-7187-EB57-8F21C57B8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304" y="199723"/>
            <a:ext cx="5618506" cy="645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771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AEE26-3093-FFAF-4136-0892B5CA7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CBC7171C-DB29-23D2-ACC8-6C02CA24CF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979E765-8F95-9B75-9F3D-44B3BD533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Atividades praticas – Modulo 10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FDEEBC7-C844-EDD5-115E-AA57404522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AF55CA8-4CF4-B41C-5F72-82906680F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716" y="1"/>
            <a:ext cx="12191980" cy="685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20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8E7EA-ED29-9DAF-1A26-52AC20F00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904C54BB-36B6-7E2C-24C4-7511158F2D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014CBE3-CCCF-6C99-EBD8-9C6F3B401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635" y="227231"/>
            <a:ext cx="5206729" cy="640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27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54ADB-C14F-1B46-DDFE-5434968A2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D54FDE26-CFCA-E5C2-20E1-4639384B9B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D14D674-5216-F7A3-0FA1-0738BCB02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Atividades praticas – Modulo 10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678ED9E-652A-6A34-0916-958A30414C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7FACD54-5901-2360-DE83-F1E5892C8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24" y="0"/>
            <a:ext cx="12172855" cy="686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897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CBD7C-4157-308C-4824-571DF5562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61D81D8D-F729-1706-3CAB-E141A3BA89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6C49F54-535C-EDD4-0610-79AADF1AF0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Atividades praticas – Modulo 10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864769F-1451-B023-2629-03063C6651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DCA01CC-9F92-7659-0AE4-8243F2603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9306" y="0"/>
            <a:ext cx="12241305" cy="683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35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89D25-1FCA-2B69-E19C-A6E4884CD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D3DC1900-DC8E-FB19-7961-D3A3375208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ED35BCA-D6A3-6AFF-A4AC-88FF4D3D1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622" y="297994"/>
            <a:ext cx="8790755" cy="638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4578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110_TF22566005_Win32" id="{1FE15E78-71C6-4ADF-885B-997C2E84CB56}" vid="{D5F81D91-54CE-45CD-A8B2-CD19AFE3591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futurístico</Template>
  <TotalTime>1577</TotalTime>
  <Words>171</Words>
  <Application>Microsoft Office PowerPoint</Application>
  <PresentationFormat>Widescreen</PresentationFormat>
  <Paragraphs>60</Paragraphs>
  <Slides>22</Slides>
  <Notes>22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Celestial</vt:lpstr>
      <vt:lpstr>Atividades praticas – Modulo 10</vt:lpstr>
      <vt:lpstr>Atividades praticas – Modulo 10</vt:lpstr>
      <vt:lpstr>Atividades praticas – Modulo 10</vt:lpstr>
      <vt:lpstr>Apresentação do PowerPoint</vt:lpstr>
      <vt:lpstr>Atividades praticas – Modulo 10</vt:lpstr>
      <vt:lpstr>Apresentação do PowerPoint</vt:lpstr>
      <vt:lpstr>Atividades praticas – Modulo 10</vt:lpstr>
      <vt:lpstr>Atividades praticas – Modulo 10</vt:lpstr>
      <vt:lpstr>Apresentação do PowerPoint</vt:lpstr>
      <vt:lpstr>Atividades praticas – Modulo 10</vt:lpstr>
      <vt:lpstr>Atividades praticas – Modulo 10</vt:lpstr>
      <vt:lpstr>Atividades praticas – Modulo 10</vt:lpstr>
      <vt:lpstr>Atividades praticas – Modulo 10</vt:lpstr>
      <vt:lpstr>Atividades praticas – Modulo 10</vt:lpstr>
      <vt:lpstr>Atividades praticas – Modulo 10</vt:lpstr>
      <vt:lpstr>Atividades praticas – Modulo 10</vt:lpstr>
      <vt:lpstr>Atividades praticas – Modulo 10</vt:lpstr>
      <vt:lpstr>Atividades praticas – Modulo 10</vt:lpstr>
      <vt:lpstr>Atividades praticas – Modulo 10</vt:lpstr>
      <vt:lpstr>Atividades praticas – Modulo 10</vt:lpstr>
      <vt:lpstr>Atividades praticas – Modulo 10</vt:lpstr>
      <vt:lpstr>Agradecemos!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JAQUELINE DOS SANTOS RICARDO LEAO</dc:creator>
  <cp:lastModifiedBy>JAQUELINE DOS SANTOS RICARDO LEAO</cp:lastModifiedBy>
  <cp:revision>15</cp:revision>
  <dcterms:created xsi:type="dcterms:W3CDTF">2025-03-05T19:26:57Z</dcterms:created>
  <dcterms:modified xsi:type="dcterms:W3CDTF">2025-05-05T13:55:25Z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